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Noto Sans JP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75294A-2303-4925-8EDB-E5BE7B925BC4}">
  <a:tblStyle styleId="{6875294A-2303-4925-8EDB-E5BE7B925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NotoSansJP-bold.fntdata"/><Relationship Id="rId27" Type="http://schemas.openxmlformats.org/officeDocument/2006/relationships/font" Target="fonts/NotoSansJP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d46b5b5e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d46b5b5e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d46b5b5e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d46b5b5e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d46b5b5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d46b5b5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d46b5b5e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d46b5b5e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46b5b5e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d46b5b5e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d46b5b5e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d46b5b5e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d46b5b5e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d46b5b5e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d46b5b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d46b5b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d46b5b5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d46b5b5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d46b5b5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d46b5b5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d46b5b5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d46b5b5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d46b5b5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d46b5b5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d46b5b5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d46b5b5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d46b5b5e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d46b5b5e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d46b5b5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d46b5b5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期末報告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第六組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Group members : 李宣瑩 黃文龍 王采筑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感測器 : ESP32-CAM - </a:t>
            </a:r>
            <a:r>
              <a:rPr lang="zh-TW"/>
              <a:t>影像回傳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27119" l="67427" r="5568" t="19496"/>
          <a:stretch/>
        </p:blipFill>
        <p:spPr>
          <a:xfrm>
            <a:off x="1035888" y="1423425"/>
            <a:ext cx="2230574" cy="248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41363" y="3969525"/>
            <a:ext cx="261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伺服器顯示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250" y="1182750"/>
            <a:ext cx="4716716" cy="14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163" y="2916850"/>
            <a:ext cx="3420678" cy="19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5381538" y="3777075"/>
            <a:ext cx="261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Server function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 : HOG + SVM 在 ESP32-S3 上運行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" y="1192125"/>
            <a:ext cx="3503775" cy="35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681250" y="1760975"/>
            <a:ext cx="40650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ESP32-S3 主要要做以下這些工作：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接收資料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使用 HOG 取得圖像特徵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使用 SVM 分類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回傳判別結果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 : ESP32-S3 接收資料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50" y="239575"/>
            <a:ext cx="3716250" cy="4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00" y="1647050"/>
            <a:ext cx="4515450" cy="22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模型：特徵提取 HOG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462250" y="1284050"/>
            <a:ext cx="28395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Histograms of Oriented Gradients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相關的函數定義在 histogram header file 裡面，會得出 1296 長度的特徵序列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輸入是 char 比較省空間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400" y="964675"/>
            <a:ext cx="5676752" cy="36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模型 : 使用 SVM 分類</a:t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528300" y="1107975"/>
            <a:ext cx="34926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採用投票機制，因此對每個類別 pair (class A, class B) 都會運算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在電腦上有 7(7-1)=42 模型，但是在 ESP32-S3 只有 21 個，每個模型會對當前圖形做投票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投票取最大票數的為類別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00" y="1216600"/>
            <a:ext cx="4818302" cy="271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 : 使用 SVM 分類</a:t>
            </a:r>
            <a:endParaRPr/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25" y="1017725"/>
            <a:ext cx="6254432" cy="358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準確度： 原始模型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800" y="9673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800" y="1973963"/>
            <a:ext cx="71056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900450" y="2931950"/>
            <a:ext cx="2730300" cy="1800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28454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0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36017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1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43580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2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1143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3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8706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4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626975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5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7420050" y="3184100"/>
            <a:ext cx="756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EFF41"/>
                </a:solidFill>
              </a:rPr>
              <a:t>label 6 </a:t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900450" y="3111950"/>
            <a:ext cx="1539000" cy="180000"/>
          </a:xfrm>
          <a:prstGeom prst="rect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91565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{6875294A-2303-4925-8EDB-E5BE7B925BC4}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互動系統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感測器 : ESP32-CAM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模型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準確度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互動系統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339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透過網頁進行互動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5164" l="15642" r="9152" t="19335"/>
          <a:stretch/>
        </p:blipFill>
        <p:spPr>
          <a:xfrm>
            <a:off x="473100" y="1621525"/>
            <a:ext cx="4519824" cy="255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921" l="14608" r="7229" t="18757"/>
          <a:stretch/>
        </p:blipFill>
        <p:spPr>
          <a:xfrm>
            <a:off x="4733400" y="1621525"/>
            <a:ext cx="4230149" cy="23843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868925" y="4468450"/>
            <a:ext cx="372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遊戲畫面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互動系統：遊戲規則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在三個回合內做出相應手勢對怪獸做攻擊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每次攻擊減少一滴血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要攻擊兩次才能打死怪獸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＊Demo 版本因為不利因素改成一滴血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互動系統：程式碼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925" y="349625"/>
            <a:ext cx="4952878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感測器 : ESP32-CAM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0" y="9810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99" y="1929650"/>
            <a:ext cx="4007350" cy="1783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572000" y="3936625"/>
            <a:ext cx="413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連接電腦需要接 FTDI 燒錄器，Demo 斷掉的是燒錄器接 GND 的杜邦線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644550" y="425575"/>
            <a:ext cx="41877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相機負責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拍攝影像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前處理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zh-TW" sz="1800">
                <a:solidFill>
                  <a:schemeClr val="dk2"/>
                </a:solidFill>
              </a:rPr>
              <a:t>影像回傳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感測器 : ESP32-CAM - </a:t>
            </a:r>
            <a:r>
              <a:rPr lang="zh-TW"/>
              <a:t>拍攝影像</a:t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13" y="1718688"/>
            <a:ext cx="1911575" cy="1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841363" y="3734725"/>
            <a:ext cx="261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不做處理的拍攝影像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963" y="2322100"/>
            <a:ext cx="4841676" cy="57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感測器 : ESP32-CAM - </a:t>
            </a:r>
            <a:r>
              <a:rPr lang="zh-TW"/>
              <a:t>前處理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00" y="155650"/>
            <a:ext cx="4019800" cy="4641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p20"/>
          <p:cNvGraphicFramePr/>
          <p:nvPr/>
        </p:nvGraphicFramePr>
        <p:xfrm>
          <a:off x="871175" y="160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{6875294A-2303-4925-8EDB-E5BE7B925BC4}</a:tableStyleId>
              </a:tblPr>
              <a:tblGrid>
                <a:gridCol w="709025"/>
                <a:gridCol w="1232225"/>
                <a:gridCol w="809625"/>
                <a:gridCol w="906225"/>
              </a:tblGrid>
              <a:tr h="56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平台</a:t>
                      </a:r>
                      <a:endParaRPr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語言</a:t>
                      </a:r>
                      <a:endParaRPr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備註</a:t>
                      </a:r>
                      <a:endParaRPr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56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藍色</a:t>
                      </a:r>
                      <a:endParaRPr b="1"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PC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Python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訓練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黃色</a:t>
                      </a:r>
                      <a:endParaRPr b="1"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ESP32-CAM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C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測試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綠色</a:t>
                      </a:r>
                      <a:endParaRPr b="1">
                        <a:solidFill>
                          <a:srgbClr val="FFFFFF"/>
                        </a:solidFill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ESP32-S3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Noto Sans JP"/>
                          <a:ea typeface="Noto Sans JP"/>
                          <a:cs typeface="Noto Sans JP"/>
                          <a:sym typeface="Noto Sans JP"/>
                        </a:rPr>
                        <a:t>特徵提取</a:t>
                      </a:r>
                      <a:endParaRPr>
                        <a:latin typeface="Noto Sans JP"/>
                        <a:ea typeface="Noto Sans JP"/>
                        <a:cs typeface="Noto Sans JP"/>
                        <a:sym typeface="Noto Sans J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感測器 : ESP32-CAM - 前處理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00" y="1647075"/>
            <a:ext cx="2195575" cy="21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841363" y="3969525"/>
            <a:ext cx="261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二值</a:t>
            </a:r>
            <a:r>
              <a:rPr lang="zh-TW" sz="1800">
                <a:solidFill>
                  <a:schemeClr val="dk2"/>
                </a:solidFill>
              </a:rPr>
              <a:t>影像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75" y="1713075"/>
            <a:ext cx="5544725" cy="235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